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jIdYWYBWJegXsm1O9P2fWPn0xE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774441" y="1751617"/>
            <a:ext cx="4478694" cy="33547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Statement Title: 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Name:</a:t>
            </a:r>
            <a:endParaRPr b="0" i="0" sz="1800" u="none" cap="none" strike="noStrike">
              <a:solidFill>
                <a:srgbClr val="21252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Leader Name: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Theme Name: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College Name: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4023751" y="485400"/>
            <a:ext cx="4144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Make–</a:t>
            </a:r>
            <a:r>
              <a:rPr lang="en-US" sz="3600">
                <a:solidFill>
                  <a:srgbClr val="3A3838"/>
                </a:solidFill>
              </a:rPr>
              <a:t>a</a:t>
            </a:r>
            <a:r>
              <a:rPr b="0" i="0" lang="en-US" sz="3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en-US" sz="3600">
                <a:solidFill>
                  <a:srgbClr val="3A3838"/>
                </a:solidFill>
              </a:rPr>
              <a:t>T</a:t>
            </a:r>
            <a:r>
              <a:rPr b="0" i="0" lang="en-US" sz="3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hon </a:t>
            </a:r>
            <a:r>
              <a:rPr lang="en-US" sz="3600">
                <a:solidFill>
                  <a:srgbClr val="3A3838"/>
                </a:solidFill>
              </a:rPr>
              <a:t>5</a:t>
            </a:r>
            <a:r>
              <a:rPr b="0" i="0" lang="en-US" sz="3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.0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401216" y="709127"/>
            <a:ext cx="414279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this problem statement?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/>
        </p:nvSpPr>
        <p:spPr>
          <a:xfrm>
            <a:off x="401215" y="709127"/>
            <a:ext cx="425476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Modules and Technology Stack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 txBox="1"/>
          <p:nvPr/>
        </p:nvSpPr>
        <p:spPr>
          <a:xfrm>
            <a:off x="401215" y="709127"/>
            <a:ext cx="182880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Work Flow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"/>
          <p:cNvSpPr txBox="1"/>
          <p:nvPr/>
        </p:nvSpPr>
        <p:spPr>
          <a:xfrm>
            <a:off x="401216" y="709127"/>
            <a:ext cx="212738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 Design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"/>
          <p:cNvSpPr txBox="1"/>
          <p:nvPr/>
        </p:nvSpPr>
        <p:spPr>
          <a:xfrm>
            <a:off x="401228" y="709125"/>
            <a:ext cx="4158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Cases and Benefits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/>
          <p:nvPr/>
        </p:nvSpPr>
        <p:spPr>
          <a:xfrm>
            <a:off x="401215" y="709127"/>
            <a:ext cx="31444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Member Details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2023-03-09T17:40:04Z</dcterms:created>
  <dc:creator>Prithiviraj Sridharan</dc:creator>
</cp:coreProperties>
</file>